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C4C2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2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6484"/>
            <a:ext cx="103632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2717"/>
            <a:ext cx="9144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E38E3-2512-4567-8450-7149EF73BF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8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E38E3-2512-4567-8450-7149EF73BF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81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6834"/>
            <a:ext cx="26289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6834"/>
            <a:ext cx="77343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E38E3-2512-4567-8450-7149EF73BF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7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E38E3-2512-4567-8450-7149EF73BF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5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79653"/>
            <a:ext cx="105156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119286"/>
            <a:ext cx="105156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E38E3-2512-4567-8450-7149EF73BF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6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E38E3-2512-4567-8450-7149EF73BF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41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6836"/>
            <a:ext cx="105156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41551"/>
            <a:ext cx="515778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40100"/>
            <a:ext cx="515778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41551"/>
            <a:ext cx="518318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40100"/>
            <a:ext cx="518318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E38E3-2512-4567-8450-7149EF73BF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79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E38E3-2512-4567-8450-7149EF73BF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15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E38E3-2512-4567-8450-7149EF73BF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08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16569"/>
            <a:ext cx="61722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E38E3-2512-4567-8450-7149EF73BF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4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16569"/>
            <a:ext cx="61722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E38E3-2512-4567-8450-7149EF73BF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12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4E38E3-2512-4567-8450-7149EF73BF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E860E-D431-73C2-968A-4DD4176B5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" t="38866" r="-208" b="41341"/>
          <a:stretch/>
        </p:blipFill>
        <p:spPr>
          <a:xfrm>
            <a:off x="25588" y="1715342"/>
            <a:ext cx="12307824" cy="3654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B80975-DF0E-BE2A-DE2E-4C2C3780FF81}"/>
              </a:ext>
            </a:extLst>
          </p:cNvPr>
          <p:cNvSpPr/>
          <p:nvPr/>
        </p:nvSpPr>
        <p:spPr>
          <a:xfrm>
            <a:off x="25588" y="1715342"/>
            <a:ext cx="12307824" cy="3657600"/>
          </a:xfrm>
          <a:prstGeom prst="rect">
            <a:avLst/>
          </a:prstGeom>
          <a:solidFill>
            <a:schemeClr val="bg2">
              <a:lumMod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4DF867-7904-721E-45BC-DCB3BF863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231" y="6194833"/>
            <a:ext cx="12309630" cy="3654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19371-C413-348B-1366-A8ADE76E9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7629">
            <a:off x="7254423" y="893888"/>
            <a:ext cx="3643753" cy="546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5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8B43C1-DFF7-5692-FE6D-A0F061F5A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9" y="5403458"/>
            <a:ext cx="11774543" cy="349556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5A6156F-AAF7-EB81-1B46-74087C11816A}"/>
              </a:ext>
            </a:extLst>
          </p:cNvPr>
          <p:cNvGrpSpPr/>
          <p:nvPr/>
        </p:nvGrpSpPr>
        <p:grpSpPr>
          <a:xfrm>
            <a:off x="208729" y="1494080"/>
            <a:ext cx="11765017" cy="3486637"/>
            <a:chOff x="208728" y="351079"/>
            <a:chExt cx="11765017" cy="348663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0FED5A-533D-C3FA-008B-A57CF5A20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728" y="351079"/>
              <a:ext cx="11765017" cy="348663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CB77D9-CD4D-27A9-965A-46191B4119A3}"/>
                </a:ext>
              </a:extLst>
            </p:cNvPr>
            <p:cNvSpPr txBox="1"/>
            <p:nvPr/>
          </p:nvSpPr>
          <p:spPr>
            <a:xfrm>
              <a:off x="749024" y="878221"/>
              <a:ext cx="1264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Chapter: 56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9AA8F6-B103-49B9-7AEF-5B82B5F84AB9}"/>
                </a:ext>
              </a:extLst>
            </p:cNvPr>
            <p:cNvSpPr txBox="1"/>
            <p:nvPr/>
          </p:nvSpPr>
          <p:spPr>
            <a:xfrm>
              <a:off x="739301" y="1191807"/>
              <a:ext cx="5971571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b="1" dirty="0">
                  <a:solidFill>
                    <a:schemeClr val="bg1"/>
                  </a:solidFill>
                </a:rPr>
                <a:t>The Regressed Son of a Duke is an Assassin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6AAAC8-9AB9-5DFB-E6B9-47C2406C03FD}"/>
                </a:ext>
              </a:extLst>
            </p:cNvPr>
            <p:cNvSpPr txBox="1"/>
            <p:nvPr/>
          </p:nvSpPr>
          <p:spPr>
            <a:xfrm>
              <a:off x="766805" y="1648164"/>
              <a:ext cx="5329196" cy="669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" b="1" dirty="0">
                  <a:solidFill>
                    <a:schemeClr val="bg1">
                      <a:lumMod val="95000"/>
                    </a:schemeClr>
                  </a:solidFill>
                </a:rPr>
                <a:t>In a desperate battle for his life against assassins led by Boris Rehelim, Cyan is fatally wounded and faces betrayal from Aschel himself. As he succumbs to death…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0C06CD2-AB00-A869-FEA3-C789C05DE5A3}"/>
                </a:ext>
              </a:extLst>
            </p:cNvPr>
            <p:cNvGrpSpPr/>
            <p:nvPr/>
          </p:nvGrpSpPr>
          <p:grpSpPr>
            <a:xfrm>
              <a:off x="842825" y="2955439"/>
              <a:ext cx="1474309" cy="350520"/>
              <a:chOff x="842825" y="6877199"/>
              <a:chExt cx="1474309" cy="35052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11E292E-C8B0-1663-FF8A-E9A04464A8FA}"/>
                  </a:ext>
                </a:extLst>
              </p:cNvPr>
              <p:cNvSpPr/>
              <p:nvPr/>
            </p:nvSpPr>
            <p:spPr>
              <a:xfrm>
                <a:off x="842825" y="6877199"/>
                <a:ext cx="1474309" cy="350520"/>
              </a:xfrm>
              <a:prstGeom prst="roundRect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072127F-0212-0F42-5E29-32DF56FF47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057" t="22486" r="10264" b="16246"/>
              <a:stretch/>
            </p:blipFill>
            <p:spPr>
              <a:xfrm>
                <a:off x="988261" y="6941969"/>
                <a:ext cx="1229159" cy="235789"/>
              </a:xfrm>
              <a:prstGeom prst="rect">
                <a:avLst/>
              </a:prstGeom>
            </p:spPr>
          </p:pic>
        </p:grp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C396960-7C90-1849-ECE6-8DE38550F1F4}"/>
                </a:ext>
              </a:extLst>
            </p:cNvPr>
            <p:cNvSpPr/>
            <p:nvPr/>
          </p:nvSpPr>
          <p:spPr>
            <a:xfrm>
              <a:off x="839015" y="2548770"/>
              <a:ext cx="707845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95000"/>
                    </a:schemeClr>
                  </a:solidFill>
                </a:rPr>
                <a:t>Fantasy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62BB570-D086-4677-031D-3764D3A8D928}"/>
                </a:ext>
              </a:extLst>
            </p:cNvPr>
            <p:cNvSpPr/>
            <p:nvPr/>
          </p:nvSpPr>
          <p:spPr>
            <a:xfrm>
              <a:off x="1609290" y="2551309"/>
              <a:ext cx="567858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95000"/>
                    </a:schemeClr>
                  </a:solidFill>
                </a:rPr>
                <a:t>Seinen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DA22901-896F-84EF-8051-BB847B27A7F3}"/>
                </a:ext>
              </a:extLst>
            </p:cNvPr>
            <p:cNvSpPr/>
            <p:nvPr/>
          </p:nvSpPr>
          <p:spPr>
            <a:xfrm>
              <a:off x="2239578" y="2551188"/>
              <a:ext cx="567858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95000"/>
                    </a:schemeClr>
                  </a:solidFill>
                </a:rPr>
                <a:t>Action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CA20E04-0183-D47E-3077-3A430B66ABD9}"/>
                </a:ext>
              </a:extLst>
            </p:cNvPr>
            <p:cNvSpPr/>
            <p:nvPr/>
          </p:nvSpPr>
          <p:spPr>
            <a:xfrm>
              <a:off x="2869866" y="2552216"/>
              <a:ext cx="567858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95000"/>
                    </a:schemeClr>
                  </a:solidFill>
                </a:rPr>
                <a:t>Drama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675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F7B4513-BEC7-C60A-FBD3-ECE78D8E2E9B}"/>
              </a:ext>
            </a:extLst>
          </p:cNvPr>
          <p:cNvGrpSpPr/>
          <p:nvPr/>
        </p:nvGrpSpPr>
        <p:grpSpPr>
          <a:xfrm>
            <a:off x="208729" y="1494080"/>
            <a:ext cx="11774543" cy="3505689"/>
            <a:chOff x="208728" y="351079"/>
            <a:chExt cx="11774543" cy="350568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484465-E42B-F466-4157-DAC73C782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728" y="351079"/>
              <a:ext cx="11774543" cy="350568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96896E-B2C3-23AD-4B4B-D5152EBB8784}"/>
                </a:ext>
              </a:extLst>
            </p:cNvPr>
            <p:cNvSpPr txBox="1"/>
            <p:nvPr/>
          </p:nvSpPr>
          <p:spPr>
            <a:xfrm>
              <a:off x="749024" y="878221"/>
              <a:ext cx="1264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Chapter: 56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88C1C1-FB7A-CA47-6B0C-88CE0F9500D8}"/>
                </a:ext>
              </a:extLst>
            </p:cNvPr>
            <p:cNvSpPr txBox="1"/>
            <p:nvPr/>
          </p:nvSpPr>
          <p:spPr>
            <a:xfrm>
              <a:off x="739301" y="1191807"/>
              <a:ext cx="5971571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b="1" dirty="0">
                  <a:solidFill>
                    <a:schemeClr val="bg1"/>
                  </a:solidFill>
                </a:rPr>
                <a:t>The Regressed Son of a Duke is an Assassin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E8AB39-B9CD-BCC3-D37A-4B4C7F34004B}"/>
                </a:ext>
              </a:extLst>
            </p:cNvPr>
            <p:cNvSpPr txBox="1"/>
            <p:nvPr/>
          </p:nvSpPr>
          <p:spPr>
            <a:xfrm>
              <a:off x="766805" y="1648164"/>
              <a:ext cx="5329196" cy="669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" b="1" dirty="0">
                  <a:solidFill>
                    <a:schemeClr val="bg1">
                      <a:lumMod val="85000"/>
                    </a:schemeClr>
                  </a:solidFill>
                </a:rPr>
                <a:t>In a desperate battle for his life against assassins led by Boris Rehelim, Cyan is fatally wounded and faces betrayal from Aschel himself. As he succumbs to death…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0092FAC-5462-A85C-81D7-F9892DE68F04}"/>
                </a:ext>
              </a:extLst>
            </p:cNvPr>
            <p:cNvGrpSpPr/>
            <p:nvPr/>
          </p:nvGrpSpPr>
          <p:grpSpPr>
            <a:xfrm>
              <a:off x="842825" y="2955439"/>
              <a:ext cx="1474309" cy="350520"/>
              <a:chOff x="842825" y="6877199"/>
              <a:chExt cx="1474309" cy="35052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7B3229B-8E3A-CEDC-1667-25EB58FCE710}"/>
                  </a:ext>
                </a:extLst>
              </p:cNvPr>
              <p:cNvSpPr/>
              <p:nvPr/>
            </p:nvSpPr>
            <p:spPr>
              <a:xfrm>
                <a:off x="842825" y="6877199"/>
                <a:ext cx="1474309" cy="350520"/>
              </a:xfrm>
              <a:prstGeom prst="roundRect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EAA4381-F4D5-A197-FEFA-80C5830D32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057" t="22486" r="10264" b="16246"/>
              <a:stretch/>
            </p:blipFill>
            <p:spPr>
              <a:xfrm>
                <a:off x="988261" y="6941969"/>
                <a:ext cx="1229159" cy="235789"/>
              </a:xfrm>
              <a:prstGeom prst="rect">
                <a:avLst/>
              </a:prstGeom>
            </p:spPr>
          </p:pic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B755526-F8BB-A560-69E9-38F263342FBC}"/>
                </a:ext>
              </a:extLst>
            </p:cNvPr>
            <p:cNvSpPr/>
            <p:nvPr/>
          </p:nvSpPr>
          <p:spPr>
            <a:xfrm>
              <a:off x="839015" y="2548770"/>
              <a:ext cx="707845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75000"/>
                    </a:schemeClr>
                  </a:solidFill>
                </a:rPr>
                <a:t>Fantasy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D4FBE8E-4193-73D0-9D7D-C26083ECC975}"/>
                </a:ext>
              </a:extLst>
            </p:cNvPr>
            <p:cNvSpPr/>
            <p:nvPr/>
          </p:nvSpPr>
          <p:spPr>
            <a:xfrm>
              <a:off x="1609290" y="2551309"/>
              <a:ext cx="567858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75000"/>
                    </a:schemeClr>
                  </a:solidFill>
                </a:rPr>
                <a:t>Seinen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5D6117C-93EF-8706-D19A-75077F2DD462}"/>
                </a:ext>
              </a:extLst>
            </p:cNvPr>
            <p:cNvSpPr/>
            <p:nvPr/>
          </p:nvSpPr>
          <p:spPr>
            <a:xfrm>
              <a:off x="2239578" y="2551188"/>
              <a:ext cx="567858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75000"/>
                    </a:schemeClr>
                  </a:solidFill>
                </a:rPr>
                <a:t>Action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739EC0D-2E8F-6A23-24EC-6F440454DFFE}"/>
                </a:ext>
              </a:extLst>
            </p:cNvPr>
            <p:cNvSpPr/>
            <p:nvPr/>
          </p:nvSpPr>
          <p:spPr>
            <a:xfrm>
              <a:off x="2869866" y="2552216"/>
              <a:ext cx="567858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75000"/>
                    </a:schemeClr>
                  </a:solidFill>
                </a:rPr>
                <a:t>Drama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640DED-3579-4445-174B-077DA26A90E2}"/>
              </a:ext>
            </a:extLst>
          </p:cNvPr>
          <p:cNvGrpSpPr/>
          <p:nvPr/>
        </p:nvGrpSpPr>
        <p:grpSpPr>
          <a:xfrm>
            <a:off x="218255" y="5379461"/>
            <a:ext cx="11765017" cy="3486637"/>
            <a:chOff x="218254" y="4236460"/>
            <a:chExt cx="11765017" cy="348663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F5CCE08-BBEA-C8B8-FE7E-C04198915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8254" y="4236460"/>
              <a:ext cx="11765017" cy="348663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168F35-C44A-05AC-9E43-F31B0F31D5BB}"/>
                </a:ext>
              </a:extLst>
            </p:cNvPr>
            <p:cNvSpPr txBox="1"/>
            <p:nvPr/>
          </p:nvSpPr>
          <p:spPr>
            <a:xfrm>
              <a:off x="758550" y="4763602"/>
              <a:ext cx="1373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Chapter: 200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D360F5-7AD1-32E0-5D6B-094F83FFA363}"/>
                </a:ext>
              </a:extLst>
            </p:cNvPr>
            <p:cNvSpPr txBox="1"/>
            <p:nvPr/>
          </p:nvSpPr>
          <p:spPr>
            <a:xfrm>
              <a:off x="748827" y="5077188"/>
              <a:ext cx="195245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b="1" dirty="0">
                  <a:solidFill>
                    <a:schemeClr val="bg1"/>
                  </a:solidFill>
                </a:rPr>
                <a:t>Solo Leveling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F3E3B9-A89F-2FA9-79C5-231E214F25D8}"/>
                </a:ext>
              </a:extLst>
            </p:cNvPr>
            <p:cNvSpPr txBox="1"/>
            <p:nvPr/>
          </p:nvSpPr>
          <p:spPr>
            <a:xfrm>
              <a:off x="776331" y="5533545"/>
              <a:ext cx="5329196" cy="669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" b="1" dirty="0">
                  <a:solidFill>
                    <a:schemeClr val="bg1">
                      <a:lumMod val="95000"/>
                    </a:schemeClr>
                  </a:solidFill>
                </a:rPr>
                <a:t>In a desperate battle for his life against assassins led by Boris Rehelim, Cyan is fatally wounded and faces betrayal from Aschel himself. As he succumbs to death…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9218856-40F2-FC2E-44A6-222B1D47B327}"/>
                </a:ext>
              </a:extLst>
            </p:cNvPr>
            <p:cNvGrpSpPr/>
            <p:nvPr/>
          </p:nvGrpSpPr>
          <p:grpSpPr>
            <a:xfrm>
              <a:off x="852351" y="6840820"/>
              <a:ext cx="1474309" cy="350520"/>
              <a:chOff x="842825" y="6877199"/>
              <a:chExt cx="1474309" cy="350520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B9EC1AF-A4C5-AF0A-81DC-E13DE840D954}"/>
                  </a:ext>
                </a:extLst>
              </p:cNvPr>
              <p:cNvSpPr/>
              <p:nvPr/>
            </p:nvSpPr>
            <p:spPr>
              <a:xfrm>
                <a:off x="842825" y="6877199"/>
                <a:ext cx="1474309" cy="350520"/>
              </a:xfrm>
              <a:prstGeom prst="roundRect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146F5AF-EDCA-C905-1EF5-69A4F7A13F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057" t="22486" r="10264" b="16246"/>
              <a:stretch/>
            </p:blipFill>
            <p:spPr>
              <a:xfrm>
                <a:off x="988261" y="6941969"/>
                <a:ext cx="1229159" cy="235789"/>
              </a:xfrm>
              <a:prstGeom prst="rect">
                <a:avLst/>
              </a:prstGeom>
            </p:spPr>
          </p:pic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3DB7580-DA6B-E118-5B99-ACF2310BEA48}"/>
                </a:ext>
              </a:extLst>
            </p:cNvPr>
            <p:cNvSpPr/>
            <p:nvPr/>
          </p:nvSpPr>
          <p:spPr>
            <a:xfrm>
              <a:off x="848541" y="6434151"/>
              <a:ext cx="707845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95000"/>
                    </a:schemeClr>
                  </a:solidFill>
                </a:rPr>
                <a:t>Fantasy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9D2E277-B801-9BBF-E546-A28856FB2569}"/>
                </a:ext>
              </a:extLst>
            </p:cNvPr>
            <p:cNvSpPr/>
            <p:nvPr/>
          </p:nvSpPr>
          <p:spPr>
            <a:xfrm>
              <a:off x="1618816" y="6436690"/>
              <a:ext cx="567858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95000"/>
                    </a:schemeClr>
                  </a:solidFill>
                </a:rPr>
                <a:t>Seinen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C9CB587-6704-FC1B-DE80-D127E43761BB}"/>
                </a:ext>
              </a:extLst>
            </p:cNvPr>
            <p:cNvSpPr/>
            <p:nvPr/>
          </p:nvSpPr>
          <p:spPr>
            <a:xfrm>
              <a:off x="2249104" y="6436569"/>
              <a:ext cx="567858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95000"/>
                    </a:schemeClr>
                  </a:solidFill>
                </a:rPr>
                <a:t>Action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A107860-6C9F-9E93-9A60-81C3EE30C521}"/>
                </a:ext>
              </a:extLst>
            </p:cNvPr>
            <p:cNvSpPr/>
            <p:nvPr/>
          </p:nvSpPr>
          <p:spPr>
            <a:xfrm>
              <a:off x="2879392" y="6437597"/>
              <a:ext cx="567858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95000"/>
                    </a:schemeClr>
                  </a:solidFill>
                </a:rPr>
                <a:t>Drama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9731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9F2123-6F95-2DB1-97D4-CE7989CDF29B}"/>
              </a:ext>
            </a:extLst>
          </p:cNvPr>
          <p:cNvGrpSpPr/>
          <p:nvPr/>
        </p:nvGrpSpPr>
        <p:grpSpPr>
          <a:xfrm>
            <a:off x="208729" y="1133234"/>
            <a:ext cx="11774543" cy="3409327"/>
            <a:chOff x="208728" y="351079"/>
            <a:chExt cx="11774543" cy="35056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853F89-7B23-BCC0-4C89-2B8B2257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728" y="351079"/>
              <a:ext cx="11774543" cy="350568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4AF628-960F-85BC-BF90-095BC985214A}"/>
                </a:ext>
              </a:extLst>
            </p:cNvPr>
            <p:cNvSpPr txBox="1"/>
            <p:nvPr/>
          </p:nvSpPr>
          <p:spPr>
            <a:xfrm>
              <a:off x="749024" y="878221"/>
              <a:ext cx="1264064" cy="348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Chapter: 56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025332-9D5F-DE65-54C4-C3F8A54BF410}"/>
                </a:ext>
              </a:extLst>
            </p:cNvPr>
            <p:cNvSpPr txBox="1"/>
            <p:nvPr/>
          </p:nvSpPr>
          <p:spPr>
            <a:xfrm>
              <a:off x="739301" y="1191807"/>
              <a:ext cx="5971571" cy="45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b="1" dirty="0">
                  <a:solidFill>
                    <a:schemeClr val="bg1"/>
                  </a:solidFill>
                </a:rPr>
                <a:t>The Regressed Son of a Duke is an Assassin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0069E3-C62C-E1A3-CB31-2BAF058593EA}"/>
                </a:ext>
              </a:extLst>
            </p:cNvPr>
            <p:cNvSpPr txBox="1"/>
            <p:nvPr/>
          </p:nvSpPr>
          <p:spPr>
            <a:xfrm>
              <a:off x="766805" y="1648164"/>
              <a:ext cx="5329196" cy="688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" b="1" dirty="0">
                  <a:solidFill>
                    <a:schemeClr val="bg1">
                      <a:lumMod val="85000"/>
                    </a:schemeClr>
                  </a:solidFill>
                </a:rPr>
                <a:t>In a desperate battle for his life against assassins led by Boris Rehelim, Cyan is fatally wounded and faces betrayal from Aschel himself. As he succumbs to death…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165975C-9EA6-2539-4814-6F004E52F547}"/>
                </a:ext>
              </a:extLst>
            </p:cNvPr>
            <p:cNvGrpSpPr/>
            <p:nvPr/>
          </p:nvGrpSpPr>
          <p:grpSpPr>
            <a:xfrm>
              <a:off x="842825" y="2955439"/>
              <a:ext cx="1474309" cy="350520"/>
              <a:chOff x="842825" y="6877199"/>
              <a:chExt cx="1474309" cy="35052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C08944C-98CA-0666-F9F6-4B5736DDB4F8}"/>
                  </a:ext>
                </a:extLst>
              </p:cNvPr>
              <p:cNvSpPr/>
              <p:nvPr/>
            </p:nvSpPr>
            <p:spPr>
              <a:xfrm>
                <a:off x="842825" y="6877199"/>
                <a:ext cx="1474309" cy="350520"/>
              </a:xfrm>
              <a:prstGeom prst="roundRect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BB14B86-6E8A-A485-28EC-693CBD9190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057" t="22486" r="10264" b="16246"/>
              <a:stretch/>
            </p:blipFill>
            <p:spPr>
              <a:xfrm>
                <a:off x="988261" y="6941969"/>
                <a:ext cx="1229159" cy="235789"/>
              </a:xfrm>
              <a:prstGeom prst="rect">
                <a:avLst/>
              </a:prstGeom>
            </p:spPr>
          </p:pic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397449A-CCB5-672A-4D68-A2CF95C96035}"/>
                </a:ext>
              </a:extLst>
            </p:cNvPr>
            <p:cNvSpPr/>
            <p:nvPr/>
          </p:nvSpPr>
          <p:spPr>
            <a:xfrm>
              <a:off x="839015" y="2548770"/>
              <a:ext cx="707845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75000"/>
                    </a:schemeClr>
                  </a:solidFill>
                </a:rPr>
                <a:t>Fantasy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D3D064C-EBEB-7A3A-2F22-8F98169406A0}"/>
                </a:ext>
              </a:extLst>
            </p:cNvPr>
            <p:cNvSpPr/>
            <p:nvPr/>
          </p:nvSpPr>
          <p:spPr>
            <a:xfrm>
              <a:off x="1609290" y="2551309"/>
              <a:ext cx="567858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75000"/>
                    </a:schemeClr>
                  </a:solidFill>
                </a:rPr>
                <a:t>Seinen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12AA463-1F3F-3DCF-8740-B04D4C6F6861}"/>
                </a:ext>
              </a:extLst>
            </p:cNvPr>
            <p:cNvSpPr/>
            <p:nvPr/>
          </p:nvSpPr>
          <p:spPr>
            <a:xfrm>
              <a:off x="2239578" y="2551188"/>
              <a:ext cx="567858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75000"/>
                    </a:schemeClr>
                  </a:solidFill>
                </a:rPr>
                <a:t>Action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FC7704C-1D7E-3A36-C103-AA03A4DC9F3A}"/>
                </a:ext>
              </a:extLst>
            </p:cNvPr>
            <p:cNvSpPr/>
            <p:nvPr/>
          </p:nvSpPr>
          <p:spPr>
            <a:xfrm>
              <a:off x="2869866" y="2552216"/>
              <a:ext cx="567858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75000"/>
                    </a:schemeClr>
                  </a:solidFill>
                </a:rPr>
                <a:t>Drama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15A1B3-7561-ACE2-C651-68C913C6784F}"/>
              </a:ext>
            </a:extLst>
          </p:cNvPr>
          <p:cNvGrpSpPr/>
          <p:nvPr/>
        </p:nvGrpSpPr>
        <p:grpSpPr>
          <a:xfrm>
            <a:off x="218255" y="4649004"/>
            <a:ext cx="11765017" cy="3351997"/>
            <a:chOff x="218254" y="4236460"/>
            <a:chExt cx="11765017" cy="348663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76334F9-D32A-DE8E-8724-EAA4E32D5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8254" y="4236460"/>
              <a:ext cx="11765017" cy="348663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65C03C-33DF-ABBF-7573-6E140AC42F2B}"/>
                </a:ext>
              </a:extLst>
            </p:cNvPr>
            <p:cNvSpPr txBox="1"/>
            <p:nvPr/>
          </p:nvSpPr>
          <p:spPr>
            <a:xfrm>
              <a:off x="758550" y="4763602"/>
              <a:ext cx="1373068" cy="352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Chapter: 200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78496C-134D-462D-CD29-B6722450CEB5}"/>
                </a:ext>
              </a:extLst>
            </p:cNvPr>
            <p:cNvSpPr txBox="1"/>
            <p:nvPr/>
          </p:nvSpPr>
          <p:spPr>
            <a:xfrm>
              <a:off x="748827" y="5077188"/>
              <a:ext cx="1952458" cy="464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b="1" dirty="0">
                  <a:solidFill>
                    <a:schemeClr val="bg1"/>
                  </a:solidFill>
                </a:rPr>
                <a:t>Solo Leveling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984968-4B8A-DED7-9034-FC41830C6A07}"/>
                </a:ext>
              </a:extLst>
            </p:cNvPr>
            <p:cNvSpPr txBox="1"/>
            <p:nvPr/>
          </p:nvSpPr>
          <p:spPr>
            <a:xfrm>
              <a:off x="776331" y="5533545"/>
              <a:ext cx="5329196" cy="69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" b="1" dirty="0">
                  <a:solidFill>
                    <a:schemeClr val="bg1">
                      <a:lumMod val="95000"/>
                    </a:schemeClr>
                  </a:solidFill>
                </a:rPr>
                <a:t>In a desperate battle for his life against assassins led by Boris Rehelim, Cyan is fatally wounded and faces betrayal from Aschel himself. As he succumbs to death…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E1B0696-F660-F585-FD80-FC794D766D04}"/>
                </a:ext>
              </a:extLst>
            </p:cNvPr>
            <p:cNvGrpSpPr/>
            <p:nvPr/>
          </p:nvGrpSpPr>
          <p:grpSpPr>
            <a:xfrm>
              <a:off x="852351" y="6840820"/>
              <a:ext cx="1474309" cy="350520"/>
              <a:chOff x="842825" y="6877199"/>
              <a:chExt cx="1474309" cy="350520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7F24130-E4B2-EA83-E474-B37B47BCADFF}"/>
                  </a:ext>
                </a:extLst>
              </p:cNvPr>
              <p:cNvSpPr/>
              <p:nvPr/>
            </p:nvSpPr>
            <p:spPr>
              <a:xfrm>
                <a:off x="842825" y="6877199"/>
                <a:ext cx="1474309" cy="350520"/>
              </a:xfrm>
              <a:prstGeom prst="roundRect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3323A22-5DCA-6C89-E2C2-CBBBE9C20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057" t="22486" r="10264" b="16246"/>
              <a:stretch/>
            </p:blipFill>
            <p:spPr>
              <a:xfrm>
                <a:off x="988261" y="6941969"/>
                <a:ext cx="1229159" cy="235789"/>
              </a:xfrm>
              <a:prstGeom prst="rect">
                <a:avLst/>
              </a:prstGeom>
            </p:spPr>
          </p:pic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6DD4A1-5488-3F4A-2F6D-0291A81E63FD}"/>
                </a:ext>
              </a:extLst>
            </p:cNvPr>
            <p:cNvSpPr/>
            <p:nvPr/>
          </p:nvSpPr>
          <p:spPr>
            <a:xfrm>
              <a:off x="848541" y="6434151"/>
              <a:ext cx="707845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95000"/>
                    </a:schemeClr>
                  </a:solidFill>
                </a:rPr>
                <a:t>Fantasy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9F49339-F906-24FF-AB3D-37DA1197BA58}"/>
                </a:ext>
              </a:extLst>
            </p:cNvPr>
            <p:cNvSpPr/>
            <p:nvPr/>
          </p:nvSpPr>
          <p:spPr>
            <a:xfrm>
              <a:off x="1618816" y="6436690"/>
              <a:ext cx="567858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95000"/>
                    </a:schemeClr>
                  </a:solidFill>
                </a:rPr>
                <a:t>Seinen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50B08AB-C0C6-DEC6-D298-9A259CC1D240}"/>
                </a:ext>
              </a:extLst>
            </p:cNvPr>
            <p:cNvSpPr/>
            <p:nvPr/>
          </p:nvSpPr>
          <p:spPr>
            <a:xfrm>
              <a:off x="2249104" y="6436569"/>
              <a:ext cx="567858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95000"/>
                    </a:schemeClr>
                  </a:solidFill>
                </a:rPr>
                <a:t>Action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EDA4C8D-D8C9-C10C-622A-BB7323FE11CE}"/>
                </a:ext>
              </a:extLst>
            </p:cNvPr>
            <p:cNvSpPr/>
            <p:nvPr/>
          </p:nvSpPr>
          <p:spPr>
            <a:xfrm>
              <a:off x="2879392" y="6437597"/>
              <a:ext cx="567858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95000"/>
                    </a:schemeClr>
                  </a:solidFill>
                </a:rPr>
                <a:t>Drama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5040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478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</TotalTime>
  <Words>221</Words>
  <Application>Microsoft Office PowerPoint</Application>
  <PresentationFormat>Custom</PresentationFormat>
  <Paragraphs>35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KURUKULASURIYA DOMINIC PRIYASHANTHA FERNANDO</dc:creator>
  <cp:lastModifiedBy>KURUKULASURIYA DOMINIC PRIYASHANTHA FERNANDO</cp:lastModifiedBy>
  <cp:revision>4</cp:revision>
  <dcterms:created xsi:type="dcterms:W3CDTF">2024-06-29T04:00:38Z</dcterms:created>
  <dcterms:modified xsi:type="dcterms:W3CDTF">2024-06-30T05:31:37Z</dcterms:modified>
</cp:coreProperties>
</file>